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4" r:id="rId6"/>
    <p:sldId id="266" r:id="rId7"/>
    <p:sldId id="263" r:id="rId8"/>
    <p:sldId id="260" r:id="rId9"/>
    <p:sldId id="262" r:id="rId10"/>
    <p:sldId id="265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1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2429C-E6F1-48B9-9C61-A3EA8A115EB9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51DCE4-B9CD-4ADF-8E7F-5361E09D9CE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52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51DCE4-B9CD-4ADF-8E7F-5361E09D9CEE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5AF4171-3A96-4733-8DEE-27BC03461B2D}" type="datetimeFigureOut">
              <a:rPr lang="ru-RU" smtClean="0"/>
              <a:pPr/>
              <a:t>08.11.2023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06C8A16-C954-4B34-847E-6EBAB4D1759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872808" cy="1440160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solidFill>
                  <a:srgbClr val="002060"/>
                </a:solidFill>
              </a:rPr>
              <a:t>Разработала : </a:t>
            </a:r>
          </a:p>
          <a:p>
            <a:pPr algn="l"/>
            <a:r>
              <a:rPr lang="ru-RU" dirty="0">
                <a:solidFill>
                  <a:srgbClr val="002060"/>
                </a:solidFill>
              </a:rPr>
              <a:t>воспитатель МБДОУ детский сад№2</a:t>
            </a:r>
          </a:p>
          <a:p>
            <a:pPr algn="l"/>
            <a:r>
              <a:rPr lang="ru-RU" dirty="0" smtClean="0">
                <a:solidFill>
                  <a:srgbClr val="002060"/>
                </a:solidFill>
              </a:rPr>
              <a:t>Исламова </a:t>
            </a:r>
            <a:r>
              <a:rPr lang="ru-RU" dirty="0" err="1" smtClean="0">
                <a:solidFill>
                  <a:srgbClr val="002060"/>
                </a:solidFill>
              </a:rPr>
              <a:t>Гульнур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smtClean="0">
                <a:solidFill>
                  <a:srgbClr val="002060"/>
                </a:solidFill>
              </a:rPr>
              <a:t>Каримовна</a:t>
            </a:r>
            <a:endParaRPr lang="ru-RU" dirty="0">
              <a:solidFill>
                <a:srgbClr val="002060"/>
              </a:solidFill>
            </a:endParaRPr>
          </a:p>
          <a:p>
            <a:pPr algn="l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206680" cy="3816424"/>
          </a:xfrm>
        </p:spPr>
        <p:txBody>
          <a:bodyPr>
            <a:noAutofit/>
          </a:bodyPr>
          <a:lstStyle/>
          <a:p>
            <a:pPr algn="l"/>
            <a:r>
              <a:rPr lang="ru-RU" sz="6000" dirty="0">
                <a:latin typeface="Times New Roman" pitchFamily="18" charset="0"/>
                <a:ea typeface="Gungsuh" pitchFamily="18" charset="-127"/>
                <a:cs typeface="Times New Roman" pitchFamily="18" charset="0"/>
              </a:rPr>
              <a:t>    </a:t>
            </a:r>
            <a:r>
              <a:rPr lang="ru-RU" sz="6000" dirty="0">
                <a:solidFill>
                  <a:srgbClr val="00B050"/>
                </a:solidFill>
                <a:latin typeface="Times New Roman" pitchFamily="18" charset="0"/>
                <a:ea typeface="Gungsuh" pitchFamily="18" charset="-127"/>
                <a:cs typeface="Times New Roman" pitchFamily="18" charset="0"/>
              </a:rPr>
              <a:t>Башкирский     		детский      	</a:t>
            </a:r>
            <a:br>
              <a:rPr lang="ru-RU" sz="6000" dirty="0">
                <a:solidFill>
                  <a:srgbClr val="00B050"/>
                </a:solidFill>
                <a:latin typeface="Times New Roman" pitchFamily="18" charset="0"/>
                <a:ea typeface="Gungsuh" pitchFamily="18" charset="-127"/>
                <a:cs typeface="Times New Roman" pitchFamily="18" charset="0"/>
              </a:rPr>
            </a:br>
            <a:r>
              <a:rPr lang="ru-RU" sz="6000" dirty="0">
                <a:solidFill>
                  <a:srgbClr val="00B050"/>
                </a:solidFill>
                <a:latin typeface="Times New Roman" pitchFamily="18" charset="0"/>
                <a:ea typeface="Gungsuh" pitchFamily="18" charset="-127"/>
                <a:cs typeface="Times New Roman" pitchFamily="18" charset="0"/>
              </a:rPr>
              <a:t>        фольклор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mages.myshared.ru/4/282248/slide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3993621" cy="3541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i33.beon.ru/27/19/1851927/93/78437893/File0643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844824"/>
            <a:ext cx="4692453" cy="4315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115616" y="476672"/>
            <a:ext cx="7056784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normalizeH="0" baseline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Слово «фольклор» английского происхождения.</a:t>
            </a:r>
            <a:endParaRPr kumimoji="0" lang="ru-RU" sz="4800" b="1" i="0" u="none" strike="noStrike" normalizeH="0" baseline="0" dirty="0">
              <a:ln w="3810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normalizeH="0" baseline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Это произведение устного народного творчества.</a:t>
            </a:r>
            <a:endParaRPr kumimoji="0" lang="ru-RU" sz="4800" b="1" i="0" u="none" strike="noStrike" normalizeH="0" baseline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2420888"/>
            <a:ext cx="6264696" cy="3531096"/>
          </a:xfrm>
          <a:solidFill>
            <a:schemeClr val="tx1">
              <a:lumMod val="65000"/>
            </a:schemeClr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numCol="2">
            <a:noAutofit/>
          </a:bodyPr>
          <a:lstStyle/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Игры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Сказки  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Загадки</a:t>
            </a:r>
          </a:p>
          <a:p>
            <a:pPr>
              <a:lnSpc>
                <a:spcPct val="120000"/>
              </a:lnSpc>
            </a:pPr>
            <a:endParaRPr lang="ru-RU" sz="32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lvl="4">
              <a:lnSpc>
                <a:spcPct val="120000"/>
              </a:lnSpc>
            </a:pPr>
            <a:endParaRPr lang="ru-RU" sz="2200" dirty="0"/>
          </a:p>
          <a:p>
            <a:pPr>
              <a:lnSpc>
                <a:spcPct val="120000"/>
              </a:lnSpc>
            </a:pPr>
            <a:endParaRPr lang="ru-RU" sz="3200" dirty="0"/>
          </a:p>
          <a:p>
            <a:pPr>
              <a:lnSpc>
                <a:spcPct val="120000"/>
              </a:lnSpc>
              <a:buNone/>
            </a:pP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Пословицы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Поговорки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Кулямасы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rgbClr val="002060"/>
                </a:solidFill>
              </a:rPr>
              <a:t>Песни</a:t>
            </a:r>
          </a:p>
          <a:p>
            <a:pPr>
              <a:lnSpc>
                <a:spcPct val="120000"/>
              </a:lnSpc>
              <a:buNone/>
            </a:pPr>
            <a:r>
              <a:rPr lang="ru-RU" sz="3200" dirty="0"/>
              <a:t>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8045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B050"/>
                </a:solidFill>
              </a:rPr>
              <a:t>	</a:t>
            </a:r>
            <a:r>
              <a:rPr lang="ru-RU" sz="6000" dirty="0">
                <a:solidFill>
                  <a:srgbClr val="00B050"/>
                </a:solidFill>
              </a:rPr>
              <a:t>Устное народное творчество</a:t>
            </a:r>
            <a:r>
              <a:rPr lang="ru-RU" dirty="0">
                <a:solidFill>
                  <a:srgbClr val="00B050"/>
                </a:solidFill>
              </a:rPr>
              <a:t>  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87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0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07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11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15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19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2" grpId="1" build="p" animBg="1"/>
      <p:bldP spid="2" grpId="2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   Кроме песен, живут в народе тысячи весёлых ,</a:t>
            </a:r>
          </a:p>
          <a:p>
            <a:pPr>
              <a:buNone/>
            </a:pPr>
            <a:r>
              <a:rPr lang="ru-RU" dirty="0"/>
              <a:t>   лукавых, мудрых изречений. Их  называют крылатыми выражениями .Как на крыльях, перелетают они из века в век, от одного поколения к другому. Это пословицы и поговорки. Без пословицы и речь не молвится. Знание пословиц и поговорок обогащает речь человека, помогает ему находить точные и  остроумные ответы на вопросы.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B050"/>
                </a:solidFill>
              </a:rPr>
              <a:t>Пословицы и поговорки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3" grpId="4"/>
      <p:bldP spid="3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888432" cy="1182960"/>
          </a:xfrm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rgbClr val="FF0000"/>
                </a:solidFill>
              </a:rPr>
              <a:t>игры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1268760"/>
            <a:ext cx="4059936" cy="1584176"/>
          </a:xfrm>
        </p:spPr>
        <p:txBody>
          <a:bodyPr/>
          <a:lstStyle/>
          <a:p>
            <a:r>
              <a:rPr lang="ru-RU" dirty="0"/>
              <a:t>В неё играли  много лет назад ещё бабушки и дедушки.</a:t>
            </a:r>
          </a:p>
        </p:txBody>
      </p:sp>
      <p:pic>
        <p:nvPicPr>
          <p:cNvPr id="5" name="Содержимое 4" descr="http://pedagogic.ru/books/item/f00/s00/z0000019/pic/000055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420888"/>
            <a:ext cx="586363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llustrators.ru/uploads/illustration/image/570652/main_570652_origina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47625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lubizar.ru/sites/default/files/styles/500/public/green_lubizar.jpg?itok=I3oFCEHd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268760"/>
            <a:ext cx="3688457" cy="5243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33  E" pathEditMode="relative" ptsTypes="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2.docme.ru/store/data/000132241_1-20353cdf3789852fa4101d3ca97ad109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2880320" cy="362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pilot-film.com/img/frames/big/film_6870_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844824"/>
            <a:ext cx="6228457" cy="4347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cs623825.vk.me/v623825257/1f754/EtUUFG3cTy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3882008" cy="3001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4536504" cy="1143000"/>
          </a:xfrm>
        </p:spPr>
        <p:txBody>
          <a:bodyPr>
            <a:normAutofit/>
          </a:bodyPr>
          <a:lstStyle/>
          <a:p>
            <a:r>
              <a:rPr lang="ru-RU" sz="6600" dirty="0">
                <a:solidFill>
                  <a:srgbClr val="FF0000"/>
                </a:solidFill>
              </a:rPr>
              <a:t>танец</a:t>
            </a:r>
          </a:p>
        </p:txBody>
      </p:sp>
      <p:pic>
        <p:nvPicPr>
          <p:cNvPr id="5" name="Рисунок 4" descr="http://uldashfm.ru/sites/default/files/page_photos/bashkirskiy_tanec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412776"/>
            <a:ext cx="4392488" cy="525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00B050"/>
                </a:solidFill>
              </a:rPr>
              <a:t> Загадки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39932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	</a:t>
            </a:r>
            <a:r>
              <a:rPr lang="ru-RU" dirty="0">
                <a:solidFill>
                  <a:srgbClr val="C00000"/>
                </a:solidFill>
              </a:rPr>
              <a:t>Само название жанра  на русском языке «загадка» происходит от слова «гадати» – думать, рассуждать. Разгадывание загадок </a:t>
            </a:r>
          </a:p>
          <a:p>
            <a:pPr>
              <a:buNone/>
            </a:pPr>
            <a:r>
              <a:rPr lang="ru-RU" dirty="0">
                <a:solidFill>
                  <a:srgbClr val="C00000"/>
                </a:solidFill>
              </a:rPr>
              <a:t>	Доставляет удовольствие, отгадка</a:t>
            </a:r>
          </a:p>
          <a:p>
            <a:pPr>
              <a:buNone/>
            </a:pPr>
            <a:r>
              <a:rPr lang="ru-RU" dirty="0">
                <a:solidFill>
                  <a:srgbClr val="C00000"/>
                </a:solidFill>
              </a:rPr>
              <a:t>	радует, удивляет.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Биш</a:t>
            </a:r>
            <a:r>
              <a:rPr lang="ru-RU" dirty="0"/>
              <a:t> </a:t>
            </a:r>
            <a:r>
              <a:rPr lang="ru-RU" dirty="0" err="1"/>
              <a:t>егеткә бер</a:t>
            </a:r>
            <a:r>
              <a:rPr lang="ru-RU" dirty="0"/>
              <a:t> </a:t>
            </a:r>
            <a:r>
              <a:rPr lang="ru-RU" dirty="0" err="1"/>
              <a:t>ҡолаҡсын.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На пять парней одна шапка.</a:t>
            </a:r>
            <a:br>
              <a:rPr lang="ru-RU" dirty="0"/>
            </a:br>
            <a:r>
              <a:rPr lang="ru-RU" b="1" i="1" dirty="0"/>
              <a:t>варежка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 descr="http://player.myshared.ru/1193659/data/images/img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645024"/>
            <a:ext cx="2952328" cy="249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 build="p"/>
      <p:bldP spid="3" grpId="1" build="p"/>
      <p:bldP spid="3" grpId="2" build="p"/>
      <p:bldP spid="4" grpId="0" build="p"/>
      <p:bldP spid="4" grpId="1" build="p"/>
      <p:bldP spid="4" grpId="2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404664"/>
            <a:ext cx="4680520" cy="966936"/>
          </a:xfrm>
        </p:spPr>
        <p:txBody>
          <a:bodyPr>
            <a:noAutofit/>
          </a:bodyPr>
          <a:lstStyle/>
          <a:p>
            <a:pPr algn="ctr"/>
            <a:r>
              <a:rPr lang="ru-RU" sz="6000" dirty="0">
                <a:solidFill>
                  <a:srgbClr val="C00000"/>
                </a:solidFill>
              </a:rPr>
              <a:t>песни</a:t>
            </a:r>
          </a:p>
        </p:txBody>
      </p:sp>
      <p:pic>
        <p:nvPicPr>
          <p:cNvPr id="5" name="Содержимое 4" descr="http://old.rcntrb.ru/up/photos/Ashkadar/img_9871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72344" y="1524000"/>
            <a:ext cx="30289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http://player.myshared.ru/970410/data/images/img33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772816"/>
            <a:ext cx="4567486" cy="3552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223</TotalTime>
  <Words>127</Words>
  <Application>Microsoft Office PowerPoint</Application>
  <PresentationFormat>Экран (4:3)</PresentationFormat>
  <Paragraphs>32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    Башкирский       детский                фольклор</vt:lpstr>
      <vt:lpstr>Презентация PowerPoint</vt:lpstr>
      <vt:lpstr>Презентация PowerPoint</vt:lpstr>
      <vt:lpstr> Устное народное творчество  </vt:lpstr>
      <vt:lpstr>Пословицы и поговорки</vt:lpstr>
      <vt:lpstr>игры</vt:lpstr>
      <vt:lpstr>Презентация PowerPoint</vt:lpstr>
      <vt:lpstr>Презентация PowerPoint</vt:lpstr>
      <vt:lpstr>танец</vt:lpstr>
      <vt:lpstr> Загадки</vt:lpstr>
      <vt:lpstr>песни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Башкирский       детский                фольклор</dc:title>
  <dc:creator>Лариса Анатольевна</dc:creator>
  <cp:lastModifiedBy>Нафикова Эльза</cp:lastModifiedBy>
  <cp:revision>26</cp:revision>
  <dcterms:created xsi:type="dcterms:W3CDTF">2015-12-04T17:49:16Z</dcterms:created>
  <dcterms:modified xsi:type="dcterms:W3CDTF">2023-11-08T05:38:14Z</dcterms:modified>
</cp:coreProperties>
</file>